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</p:sldIdLst>
  <p:sldSz cx="12192000" cy="6858000"/>
  <p:notesSz cx="6858000" cy="9144000"/>
  <p:embeddedFontLst>
    <p:embeddedFont>
      <p:font typeface="맑은 고딕" panose="020B0503020000020004" pitchFamily="50" charset="-127"/>
      <p:regular r:id="rId9"/>
      <p:bold r:id="rId10"/>
    </p:embeddedFont>
    <p:embeddedFont>
      <p:font typeface="배달의민족 주아" panose="02020603020101020101" pitchFamily="18" charset="-127"/>
      <p:regular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A5EC63-A825-4449-8CC0-1F6721D792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758A57-705F-4F1A-93D7-849281439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5AE54A-1C02-4421-9A4D-4312A3BDC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CB26FF-4BFB-4B9B-A9EB-E8C0D2BF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4D7B7F-1A38-4E48-9455-5DFCBDCFC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529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AD32AE-AF42-4F1B-816E-039A01F0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493ABC-829D-49E3-A2BD-F2B62320D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3EC43F-C7DE-4F44-8528-5F9413807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351C7-3A55-4E96-BC38-7727E241D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A2565E-CBD2-4B6F-A7D3-3BAEA0747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449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19574FD-32A7-4E84-9E5E-F0BC7E6941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180F70-7642-4D1C-A8E7-C3A809E0B9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97701F-3FC6-4320-AB2B-8BAB4C2CE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B2FA73-7789-4DD2-9F60-E2733FEC5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E944CA-78A0-495D-A43B-98458432C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345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BCC478-9486-4187-9F65-676D47583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C0B921-1905-4A9A-9CE1-6B78DF240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CCC24C-2D56-4930-A196-BD646FE73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045807-7178-4744-9C6E-01B32B86D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DB8D58-B466-437D-A4CD-DCBAE9EB1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979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6B25D-BF27-475C-84E4-C547B84B6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2F62C5-184F-4064-87AD-EB620C754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5B3A3B-5F68-4BE0-A180-5A11D541E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02C515-823E-47BA-9DCA-CFAF7251B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F341BA-124B-49F9-B28C-958D308F7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8751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EB387-DA05-4FD7-928F-7F87976C1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3B7B8F-473C-4D92-BF4F-23AF28758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787748-F12B-4B06-A8ED-602267462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8FA516-BB3B-4AAB-80C2-71F881D72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DF2DB4-0FBB-4551-A4F3-F8C7FCEB3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34B64C-D80C-4667-B541-520519D2E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54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86506-0E9D-4B79-8F10-9C56E1D91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E4835B-9621-4089-8C1D-495CC4C17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F57CD8-BE1E-4D78-9769-C397EB024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0FA112-42C4-4FFE-99AF-BD952EA24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6FF4B70-C3C0-40CB-B699-A4F0930E50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3FC631-CC16-417D-AE6A-16DE6F8B1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650E51-BDAE-40B4-B46C-7BD864D33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F95C92-6878-49F2-8CBA-41D173C84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439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CF41D7-B506-4FA7-B0F4-E962C17B2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857C0D-F906-4A2D-98E8-FA2715A9C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C80333-A89E-421D-A76E-A69FDF73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F1FAE3-D941-4A78-8E9D-1BB6C2B89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08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1F65F2-300B-43FF-BD4B-EB7FCB492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8197AB4-2550-4D12-81FD-D02477242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5A2BB9-2215-4955-B010-7431D5E7C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664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F5F39-2822-4797-AFD5-555529167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7B2C60-AD43-4AE2-A7B5-F368EF5F5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13A5E0-5E13-4E3A-9800-3F49533C5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CB368-4C46-4F91-8707-D7321C538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B39976-48ED-4BC1-AFFA-92106FC34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95F95C-1CF0-4298-9AF0-E3A8A4C16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091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9A439-0945-4097-8DF5-56A57E42F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88A116-5EA8-4E41-86AB-F107CCBBF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9EBEB37-60FF-4FB2-99FE-CC96F49A8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0E0AB9-403A-4696-879B-2F8BFA11A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F57CB5-43BE-4257-B156-CB33EC6F6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5B9B28-98FC-44FF-BCCB-DAF68CA93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890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1E1B8D7-4EDF-43D3-8D32-3B568822B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C8A80C-0F89-4765-8EFD-47546C1F2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12C52C-0B38-4105-AD09-FF65C25192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C4636-A0E2-4C2D-B94A-09D1935B649E}" type="datetimeFigureOut">
              <a:rPr lang="ko-KR" altLang="en-US" smtClean="0"/>
              <a:t>2020-07-25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EC1610-BD34-4E22-903E-F1F700C624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1C251B-42F9-4286-91B8-9DE81F4EF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235CB-96E2-47FC-A1C4-103C5ACFA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757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ullsAndCowsBot/chatbo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ullsandcowsbot.github.io/index.html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3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62D82D-5FBA-40EF-A65C-52635475D9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223" y="1041400"/>
            <a:ext cx="12586446" cy="2387600"/>
          </a:xfrm>
        </p:spPr>
        <p:txBody>
          <a:bodyPr>
            <a:normAutofit/>
          </a:bodyPr>
          <a:lstStyle/>
          <a:p>
            <a:r>
              <a:rPr lang="en-US" altLang="ko-KR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Azure</a:t>
            </a:r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통한 </a:t>
            </a:r>
            <a:r>
              <a:rPr lang="en-US" altLang="ko-KR" sz="5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ChatBot</a:t>
            </a:r>
            <a:r>
              <a:rPr lang="en-US" altLang="ko-KR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</a:t>
            </a:r>
            <a:r>
              <a:rPr lang="en-US" altLang="ko-KR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숫자야구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497B7B1-B901-4278-8601-E3720CDBE6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64791"/>
            <a:ext cx="9144000" cy="1655762"/>
          </a:xfrm>
        </p:spPr>
        <p:txBody>
          <a:bodyPr/>
          <a:lstStyle/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경희대학교 소프트웨어융합대학 컴퓨터공학과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이동찬 장준영</a:t>
            </a:r>
          </a:p>
        </p:txBody>
      </p:sp>
      <p:pic>
        <p:nvPicPr>
          <p:cNvPr id="12" name="화면 녹화 11">
            <a:hlinkClick r:id="" action="ppaction://media"/>
            <a:extLst>
              <a:ext uri="{FF2B5EF4-FFF2-40B4-BE49-F238E27FC236}">
                <a16:creationId xmlns:a16="http://schemas.microsoft.com/office/drawing/2014/main" id="{9E19E77A-526C-49A5-A7A0-BD13D7B589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42887"/>
            <a:ext cx="12192000" cy="679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891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69"/>
    </mc:Choice>
    <mc:Fallback xmlns="">
      <p:transition spd="slow" advTm="13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8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C06A-E551-459D-89EA-7ED74AB71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Contents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5FEC1-0FD5-42E9-A4E3-7685C96C4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What are we making?</a:t>
            </a:r>
          </a:p>
          <a:p>
            <a:pPr marL="0" indent="0">
              <a:buNone/>
            </a:pP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 사항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Demonstration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그림 4" descr="게임, 스포츠, 농구이(가) 표시된 사진&#10;&#10;자동 생성된 설명">
            <a:extLst>
              <a:ext uri="{FF2B5EF4-FFF2-40B4-BE49-F238E27FC236}">
                <a16:creationId xmlns:a16="http://schemas.microsoft.com/office/drawing/2014/main" id="{B9E0DE2B-B457-4D17-882F-91FD1BFCA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78170">
            <a:off x="5994657" y="973152"/>
            <a:ext cx="5078855" cy="3224669"/>
          </a:xfrm>
          <a:prstGeom prst="rect">
            <a:avLst/>
          </a:prstGeom>
        </p:spPr>
      </p:pic>
      <p:pic>
        <p:nvPicPr>
          <p:cNvPr id="7" name="그림 6" descr="사람, 실내, 젊은, 남자이(가) 표시된 사진&#10;&#10;자동 생성된 설명">
            <a:extLst>
              <a:ext uri="{FF2B5EF4-FFF2-40B4-BE49-F238E27FC236}">
                <a16:creationId xmlns:a16="http://schemas.microsoft.com/office/drawing/2014/main" id="{86B4BB23-A50C-40B0-9213-5B8E78D6C3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6469">
            <a:off x="6809949" y="3871616"/>
            <a:ext cx="3791170" cy="244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01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22"/>
    </mc:Choice>
    <mc:Fallback xmlns="">
      <p:transition spd="slow" advTm="1132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C06A-E551-459D-89EA-7ED74AB71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What are we making?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5FEC1-0FD5-42E9-A4E3-7685C96C4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Azure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통한 숫자야구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chatbot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- Azure</a:t>
            </a: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- C#</a:t>
            </a: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- Git, </a:t>
            </a:r>
            <a:r>
              <a:rPr lang="en-US" altLang="ko-KR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2"/>
              </a:rPr>
              <a:t>https://github.com/BullsAndCowsBot/chatbot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569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56"/>
    </mc:Choice>
    <mc:Fallback xmlns="">
      <p:transition spd="slow" advTm="2335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C06A-E551-459D-89EA-7ED74AB71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구현사항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(version 1.0)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3196C06A-E551-459D-89EA-7ED74AB716C5}"/>
              </a:ext>
            </a:extLst>
          </p:cNvPr>
          <p:cNvSpPr txBox="1">
            <a:spLocks/>
          </p:cNvSpPr>
          <p:nvPr/>
        </p:nvSpPr>
        <p:spPr>
          <a:xfrm>
            <a:off x="838200" y="2187645"/>
            <a:ext cx="10515600" cy="3577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>
                <a:latin typeface="배달의민족 주아" panose="02020603020101020101" charset="-127"/>
                <a:ea typeface="배달의민족 주아" panose="02020603020101020101" charset="-127"/>
              </a:rPr>
              <a:t>로봇이 정한 숫자 맞추기 기능 구현</a:t>
            </a:r>
            <a:endParaRPr lang="en-US" altLang="ko-KR" sz="2800" dirty="0">
              <a:latin typeface="배달의민족 주아" panose="02020603020101020101" charset="-127"/>
              <a:ea typeface="배달의민족 주아" panose="02020603020101020101" charset="-127"/>
            </a:endParaRPr>
          </a:p>
          <a:p>
            <a:r>
              <a:rPr lang="en-US" altLang="ko-KR" sz="2800" dirty="0">
                <a:latin typeface="배달의민족 주아" panose="02020603020101020101" charset="-127"/>
                <a:ea typeface="배달의민족 주아" panose="02020603020101020101" charset="-127"/>
              </a:rPr>
              <a:t>- </a:t>
            </a:r>
            <a:r>
              <a:rPr lang="ko-KR" altLang="en-US" sz="2800" dirty="0">
                <a:latin typeface="배달의민족 주아" panose="02020603020101020101" charset="-127"/>
                <a:ea typeface="배달의민족 주아" panose="02020603020101020101" charset="-127"/>
              </a:rPr>
              <a:t>랜덤으로 생성된 </a:t>
            </a:r>
            <a:r>
              <a:rPr lang="en-US" altLang="ko-KR" sz="2800" dirty="0">
                <a:latin typeface="배달의민족 주아" panose="02020603020101020101" charset="-127"/>
                <a:ea typeface="배달의민족 주아" panose="02020603020101020101" charset="-127"/>
              </a:rPr>
              <a:t>3</a:t>
            </a:r>
            <a:r>
              <a:rPr lang="ko-KR" altLang="en-US" sz="2800" dirty="0">
                <a:latin typeface="배달의민족 주아" panose="02020603020101020101" charset="-127"/>
                <a:ea typeface="배달의민족 주아" panose="02020603020101020101" charset="-127"/>
              </a:rPr>
              <a:t>자리 숫자를 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charset="-127"/>
                <a:ea typeface="배달의민족 주아" panose="02020603020101020101" charset="-127"/>
              </a:rPr>
              <a:t>정해진 형식에 맞추어 </a:t>
            </a:r>
            <a:r>
              <a:rPr lang="ko-KR" altLang="en-US" sz="2800" dirty="0">
                <a:latin typeface="배달의민족 주아" panose="02020603020101020101" charset="-127"/>
                <a:ea typeface="배달의민족 주아" panose="02020603020101020101" charset="-127"/>
              </a:rPr>
              <a:t>사용자가 맞춤</a:t>
            </a:r>
            <a:endParaRPr lang="en-US" altLang="ko-KR" sz="2800" dirty="0">
              <a:latin typeface="배달의민족 주아" panose="02020603020101020101" charset="-127"/>
              <a:ea typeface="배달의민족 주아" panose="02020603020101020101" charset="-127"/>
            </a:endParaRPr>
          </a:p>
          <a:p>
            <a:endParaRPr lang="en-US" altLang="ko-KR" sz="2800" dirty="0">
              <a:latin typeface="배달의민족 주아" panose="02020603020101020101" charset="-127"/>
              <a:ea typeface="배달의민족 주아" panose="02020603020101020101" charset="-127"/>
            </a:endParaRPr>
          </a:p>
          <a:p>
            <a:r>
              <a:rPr lang="ko-KR" altLang="en-US" sz="2800" dirty="0">
                <a:latin typeface="배달의민족 주아" panose="02020603020101020101" charset="-127"/>
                <a:ea typeface="배달의민족 주아" panose="02020603020101020101" charset="-127"/>
              </a:rPr>
              <a:t>일반 게임 모드 </a:t>
            </a:r>
            <a:r>
              <a:rPr lang="en-US" altLang="ko-KR" sz="2800" dirty="0">
                <a:latin typeface="배달의민족 주아" panose="02020603020101020101" charset="-127"/>
                <a:ea typeface="배달의민족 주아" panose="02020603020101020101" charset="-127"/>
              </a:rPr>
              <a:t>: </a:t>
            </a:r>
            <a:r>
              <a:rPr lang="ko-KR" altLang="en-US" sz="2800" dirty="0">
                <a:latin typeface="배달의민족 주아" panose="02020603020101020101" charset="-127"/>
                <a:ea typeface="배달의민족 주아" panose="02020603020101020101" charset="-127"/>
              </a:rPr>
              <a:t>정해진 라운드 내에서 숫자를 맞춰야 승리하는 모드</a:t>
            </a:r>
            <a:endParaRPr lang="en-US" altLang="ko-KR" sz="2800" dirty="0">
              <a:latin typeface="배달의민족 주아" panose="02020603020101020101" charset="-127"/>
              <a:ea typeface="배달의민족 주아" panose="02020603020101020101" charset="-127"/>
            </a:endParaRPr>
          </a:p>
          <a:p>
            <a:r>
              <a:rPr lang="ko-KR" altLang="en-US" sz="2800" dirty="0">
                <a:latin typeface="배달의민족 주아" panose="02020603020101020101" charset="-127"/>
                <a:ea typeface="배달의민족 주아" panose="02020603020101020101" charset="-127"/>
              </a:rPr>
              <a:t>무한 게임 모드 </a:t>
            </a:r>
            <a:r>
              <a:rPr lang="en-US" altLang="ko-KR" sz="2800" dirty="0">
                <a:latin typeface="배달의민족 주아" panose="02020603020101020101" charset="-127"/>
                <a:ea typeface="배달의민족 주아" panose="02020603020101020101" charset="-127"/>
              </a:rPr>
              <a:t>: </a:t>
            </a:r>
            <a:r>
              <a:rPr lang="ko-KR" altLang="en-US" sz="2800" dirty="0">
                <a:latin typeface="배달의민족 주아" panose="02020603020101020101" charset="-127"/>
                <a:ea typeface="배달의민족 주아" panose="02020603020101020101" charset="-127"/>
              </a:rPr>
              <a:t>라운드 제한 없이 맞출 수 있는 모드</a:t>
            </a:r>
            <a:endParaRPr lang="en-US" altLang="ko-KR" sz="2800" dirty="0">
              <a:latin typeface="배달의민족 주아" panose="02020603020101020101" charset="-127"/>
              <a:ea typeface="배달의민족 주아" panose="02020603020101020101" charset="-127"/>
            </a:endParaRPr>
          </a:p>
          <a:p>
            <a:endParaRPr lang="en-US" altLang="ko-KR" sz="2800" dirty="0">
              <a:latin typeface="배달의민족 주아" panose="02020603020101020101" charset="-127"/>
              <a:ea typeface="배달의민족 주아" panose="02020603020101020101" charset="-127"/>
            </a:endParaRPr>
          </a:p>
          <a:p>
            <a:r>
              <a:rPr lang="en-US" altLang="ko-KR" sz="2800" dirty="0">
                <a:latin typeface="배달의민족 주아" panose="02020603020101020101" charset="-127"/>
                <a:ea typeface="배달의민족 주아" panose="02020603020101020101" charset="-127"/>
                <a:hlinkClick r:id="rId3"/>
              </a:rPr>
              <a:t>http://bullsandcowsbot.github.io/index.html</a:t>
            </a:r>
            <a:endParaRPr lang="en-US" altLang="ko-KR" sz="2800" dirty="0">
              <a:latin typeface="배달의민족 주아" panose="02020603020101020101" charset="-127"/>
              <a:ea typeface="배달의민족 주아" panose="02020603020101020101" charset="-127"/>
            </a:endParaRPr>
          </a:p>
          <a:p>
            <a:endParaRPr lang="en-US" altLang="ko-KR" sz="2800" dirty="0">
              <a:latin typeface="배달의민족 주아" panose="02020603020101020101" charset="-127"/>
              <a:ea typeface="배달의민족 주아" panose="02020603020101020101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776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19"/>
    </mc:Choice>
    <mc:Fallback xmlns="">
      <p:transition spd="slow" advTm="54619"/>
    </mc:Fallback>
  </mc:AlternateContent>
  <p:extLst mod="1">
    <p:ext uri="{E180D4A7-C9FB-4DFB-919C-405C955672EB}">
      <p14:showEvtLst xmlns:p14="http://schemas.microsoft.com/office/powerpoint/2010/main">
        <p14:playEvt time="3301" objId="4"/>
        <p14:stopEvt time="51388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C06A-E551-459D-89EA-7ED74AB71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구현사항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(version 1.0)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3196C06A-E551-459D-89EA-7ED74AB716C5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C4B2E2A-4104-444D-9D68-D39E3AF5B4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348" y="1976589"/>
            <a:ext cx="5934903" cy="444267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8E0E0A6-1BD0-454F-A620-E59A6D1CC9F3}"/>
              </a:ext>
            </a:extLst>
          </p:cNvPr>
          <p:cNvSpPr/>
          <p:nvPr/>
        </p:nvSpPr>
        <p:spPr>
          <a:xfrm>
            <a:off x="7336251" y="2278282"/>
            <a:ext cx="3410527" cy="646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중복된 숫자 입력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82CEBB1-045F-408C-85E2-E4E78A50F12E}"/>
              </a:ext>
            </a:extLst>
          </p:cNvPr>
          <p:cNvSpPr/>
          <p:nvPr/>
        </p:nvSpPr>
        <p:spPr>
          <a:xfrm>
            <a:off x="7380125" y="3182991"/>
            <a:ext cx="3410527" cy="646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자리 이상의 숫자 입력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3CB2F29-4C10-460D-8210-ECC4063E9E3B}"/>
              </a:ext>
            </a:extLst>
          </p:cNvPr>
          <p:cNvSpPr/>
          <p:nvPr/>
        </p:nvSpPr>
        <p:spPr>
          <a:xfrm>
            <a:off x="7380124" y="4520766"/>
            <a:ext cx="3410527" cy="646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숫자가 아닌 것을 입력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891A63A-5369-46B6-84B6-2BEA5DDCA56D}"/>
              </a:ext>
            </a:extLst>
          </p:cNvPr>
          <p:cNvCxnSpPr>
            <a:cxnSpLocks/>
          </p:cNvCxnSpPr>
          <p:nvPr/>
        </p:nvCxnSpPr>
        <p:spPr>
          <a:xfrm>
            <a:off x="7112001" y="2601555"/>
            <a:ext cx="7481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FA25F34C-E6B5-43ED-B357-F3D623818006}"/>
              </a:ext>
            </a:extLst>
          </p:cNvPr>
          <p:cNvCxnSpPr>
            <a:cxnSpLocks/>
          </p:cNvCxnSpPr>
          <p:nvPr/>
        </p:nvCxnSpPr>
        <p:spPr>
          <a:xfrm flipV="1">
            <a:off x="7112001" y="3506264"/>
            <a:ext cx="748145" cy="1144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DAE01C9-6D3D-4068-92D8-2A88C806DEF3}"/>
              </a:ext>
            </a:extLst>
          </p:cNvPr>
          <p:cNvCxnSpPr/>
          <p:nvPr/>
        </p:nvCxnSpPr>
        <p:spPr>
          <a:xfrm flipV="1">
            <a:off x="7123814" y="5045832"/>
            <a:ext cx="748145" cy="3214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96978286-BF4A-4278-9149-C66A7724F0F0}"/>
              </a:ext>
            </a:extLst>
          </p:cNvPr>
          <p:cNvCxnSpPr>
            <a:cxnSpLocks/>
          </p:cNvCxnSpPr>
          <p:nvPr/>
        </p:nvCxnSpPr>
        <p:spPr>
          <a:xfrm>
            <a:off x="7112000" y="4393281"/>
            <a:ext cx="748145" cy="21657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8ECCCB3-8457-4EEF-9466-AEA667DC6279}"/>
              </a:ext>
            </a:extLst>
          </p:cNvPr>
          <p:cNvSpPr/>
          <p:nvPr/>
        </p:nvSpPr>
        <p:spPr>
          <a:xfrm>
            <a:off x="1401348" y="1337939"/>
            <a:ext cx="3410527" cy="6465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예외 입력 사항 </a:t>
            </a:r>
            <a:r>
              <a: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3811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19"/>
    </mc:Choice>
    <mc:Fallback xmlns="">
      <p:transition spd="slow" advTm="54619"/>
    </mc:Fallback>
  </mc:AlternateContent>
  <p:extLst mod="1">
    <p:ext uri="{E180D4A7-C9FB-4DFB-919C-405C955672EB}">
      <p14:showEvtLst xmlns:p14="http://schemas.microsoft.com/office/powerpoint/2010/main">
        <p14:playEvt time="3301" objId="4"/>
        <p14:stopEvt time="51388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C06A-E551-459D-89EA-7ED74AB71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Demonstration(version 1.0)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3196C06A-E551-459D-89EA-7ED74AB716C5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bulls and cows 1 - Chrome 2020-07-25 14-53-42">
            <a:hlinkClick r:id="" action="ppaction://media"/>
            <a:extLst>
              <a:ext uri="{FF2B5EF4-FFF2-40B4-BE49-F238E27FC236}">
                <a16:creationId xmlns:a16="http://schemas.microsoft.com/office/drawing/2014/main" id="{C26430F3-9E5E-4855-B84D-A3FFAE2E7BF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6436" y="1440656"/>
            <a:ext cx="8174182" cy="48021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219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19"/>
    </mc:Choice>
    <mc:Fallback xmlns="">
      <p:transition spd="slow" advTm="54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3301" objId="4"/>
        <p14:stopEvt time="51388" objId="4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C06A-E551-459D-89EA-7ED74AB7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감사합니다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354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4"/>
    </mc:Choice>
    <mc:Fallback xmlns="">
      <p:transition spd="slow" advTm="5494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151</Words>
  <Application>Microsoft Office PowerPoint</Application>
  <PresentationFormat>와이드스크린</PresentationFormat>
  <Paragraphs>32</Paragraphs>
  <Slides>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배달의민족 주아</vt:lpstr>
      <vt:lpstr>Arial</vt:lpstr>
      <vt:lpstr>맑은 고딕</vt:lpstr>
      <vt:lpstr>Office 테마</vt:lpstr>
      <vt:lpstr>Azure를 통한 ChatBot 개발: 숫자야구</vt:lpstr>
      <vt:lpstr>Contents</vt:lpstr>
      <vt:lpstr>1. What are we making?</vt:lpstr>
      <vt:lpstr>2. 구현사항(version 1.0)</vt:lpstr>
      <vt:lpstr>2. 구현사항(version 1.0)</vt:lpstr>
      <vt:lpstr>3. Demonstration(version 1.0)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Azure를 통한 ChatBot 개발: 숫자야구</dc:title>
  <dc:creator>2015104195@office.khu.ac.kr</dc:creator>
  <cp:lastModifiedBy>vnslt</cp:lastModifiedBy>
  <cp:revision>33</cp:revision>
  <dcterms:created xsi:type="dcterms:W3CDTF">2020-07-11T07:58:50Z</dcterms:created>
  <dcterms:modified xsi:type="dcterms:W3CDTF">2020-07-25T06:42:07Z</dcterms:modified>
</cp:coreProperties>
</file>

<file path=docProps/thumbnail.jpeg>
</file>